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6" r:id="rId13"/>
    <p:sldId id="272" r:id="rId14"/>
    <p:sldId id="263" r:id="rId15"/>
    <p:sldId id="258" r:id="rId16"/>
    <p:sldId id="275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62"/>
    <p:restoredTop sz="95994"/>
  </p:normalViewPr>
  <p:slideViewPr>
    <p:cSldViewPr snapToGrid="0" snapToObjects="1">
      <p:cViewPr>
        <p:scale>
          <a:sx n="105" d="100"/>
          <a:sy n="105" d="100"/>
        </p:scale>
        <p:origin x="144" y="7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F9744C7-13F1-0FE5-D4A5-99BF338B9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507206" y="1647439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507206" y="2727251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1353210" y="2727251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507206" y="2975372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1353210" y="2975372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507206" y="3239691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1353210" y="3239691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2283</Words>
  <Application>Microsoft Macintosh PowerPoint</Application>
  <PresentationFormat>On-screen Show (16:9)</PresentationFormat>
  <Paragraphs>457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6</cp:revision>
  <dcterms:created xsi:type="dcterms:W3CDTF">2025-07-15T09:05:21Z</dcterms:created>
  <dcterms:modified xsi:type="dcterms:W3CDTF">2025-07-16T09:53:32Z</dcterms:modified>
</cp:coreProperties>
</file>